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573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25203150" cy="36004500"/>
  <p:notesSz cx="6794500" cy="9931400"/>
  <p:defaultTextStyle>
    <a:defPPr>
      <a:defRPr lang="it-IT"/>
    </a:defPPr>
    <a:lvl1pPr algn="l" defTabSz="3680092" rtl="0" fontAlgn="base">
      <a:spcBef>
        <a:spcPct val="0"/>
      </a:spcBef>
      <a:spcAft>
        <a:spcPct val="0"/>
      </a:spcAft>
      <a:defRPr sz="7200" kern="1200">
        <a:solidFill>
          <a:schemeClr val="tx1"/>
        </a:solidFill>
        <a:latin typeface="Arial" charset="0"/>
        <a:ea typeface="+mn-ea"/>
        <a:cs typeface="+mn-cs"/>
      </a:defRPr>
    </a:lvl1pPr>
    <a:lvl2pPr marL="1839336" indent="-1357841" algn="l" defTabSz="3680092" rtl="0" fontAlgn="base">
      <a:spcBef>
        <a:spcPct val="0"/>
      </a:spcBef>
      <a:spcAft>
        <a:spcPct val="0"/>
      </a:spcAft>
      <a:defRPr sz="7200" kern="1200">
        <a:solidFill>
          <a:schemeClr val="tx1"/>
        </a:solidFill>
        <a:latin typeface="Arial" charset="0"/>
        <a:ea typeface="+mn-ea"/>
        <a:cs typeface="+mn-cs"/>
      </a:defRPr>
    </a:lvl2pPr>
    <a:lvl3pPr marL="3680092" indent="-2718524" algn="l" defTabSz="3680092" rtl="0" fontAlgn="base">
      <a:spcBef>
        <a:spcPct val="0"/>
      </a:spcBef>
      <a:spcAft>
        <a:spcPct val="0"/>
      </a:spcAft>
      <a:defRPr sz="7200" kern="1200">
        <a:solidFill>
          <a:schemeClr val="tx1"/>
        </a:solidFill>
        <a:latin typeface="Arial" charset="0"/>
        <a:ea typeface="+mn-ea"/>
        <a:cs typeface="+mn-cs"/>
      </a:defRPr>
    </a:lvl3pPr>
    <a:lvl4pPr marL="5519427" indent="-4076365" algn="l" defTabSz="3680092" rtl="0" fontAlgn="base">
      <a:spcBef>
        <a:spcPct val="0"/>
      </a:spcBef>
      <a:spcAft>
        <a:spcPct val="0"/>
      </a:spcAft>
      <a:defRPr sz="7200" kern="1200">
        <a:solidFill>
          <a:schemeClr val="tx1"/>
        </a:solidFill>
        <a:latin typeface="Arial" charset="0"/>
        <a:ea typeface="+mn-ea"/>
        <a:cs typeface="+mn-cs"/>
      </a:defRPr>
    </a:lvl4pPr>
    <a:lvl5pPr marL="7361603" indent="-5437047" algn="l" defTabSz="3680092" rtl="0" fontAlgn="base">
      <a:spcBef>
        <a:spcPct val="0"/>
      </a:spcBef>
      <a:spcAft>
        <a:spcPct val="0"/>
      </a:spcAft>
      <a:defRPr sz="7200" kern="1200">
        <a:solidFill>
          <a:schemeClr val="tx1"/>
        </a:solidFill>
        <a:latin typeface="Arial" charset="0"/>
        <a:ea typeface="+mn-ea"/>
        <a:cs typeface="+mn-cs"/>
      </a:defRPr>
    </a:lvl5pPr>
    <a:lvl6pPr marL="2045284" algn="l" defTabSz="818114" rtl="0" eaLnBrk="1" latinLnBrk="0" hangingPunct="1">
      <a:defRPr sz="7200" kern="1200">
        <a:solidFill>
          <a:schemeClr val="tx1"/>
        </a:solidFill>
        <a:latin typeface="Arial" charset="0"/>
        <a:ea typeface="+mn-ea"/>
        <a:cs typeface="+mn-cs"/>
      </a:defRPr>
    </a:lvl6pPr>
    <a:lvl7pPr marL="2454341" algn="l" defTabSz="818114" rtl="0" eaLnBrk="1" latinLnBrk="0" hangingPunct="1">
      <a:defRPr sz="7200" kern="1200">
        <a:solidFill>
          <a:schemeClr val="tx1"/>
        </a:solidFill>
        <a:latin typeface="Arial" charset="0"/>
        <a:ea typeface="+mn-ea"/>
        <a:cs typeface="+mn-cs"/>
      </a:defRPr>
    </a:lvl7pPr>
    <a:lvl8pPr marL="2863398" algn="l" defTabSz="818114" rtl="0" eaLnBrk="1" latinLnBrk="0" hangingPunct="1">
      <a:defRPr sz="7200" kern="1200">
        <a:solidFill>
          <a:schemeClr val="tx1"/>
        </a:solidFill>
        <a:latin typeface="Arial" charset="0"/>
        <a:ea typeface="+mn-ea"/>
        <a:cs typeface="+mn-cs"/>
      </a:defRPr>
    </a:lvl8pPr>
    <a:lvl9pPr marL="3272455" algn="l" defTabSz="818114" rtl="0" eaLnBrk="1" latinLnBrk="0" hangingPunct="1">
      <a:defRPr sz="7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340">
          <p15:clr>
            <a:srgbClr val="A4A3A4"/>
          </p15:clr>
        </p15:guide>
        <p15:guide id="2" pos="793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2929"/>
    <a:srgbClr val="A9DA74"/>
    <a:srgbClr val="CCFF66"/>
    <a:srgbClr val="8FCF49"/>
    <a:srgbClr val="CC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ile medio 2 - Color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Stile medio 4 - Color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17292A2E-F333-43FB-9621-5CBBE7FDCDCB}" styleName="Stile chiaro 2 - Colore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D27102A9-8310-4765-A935-A1911B00CA55}" styleName="Stile chiaro 1 - Colore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D083AE6-46FA-4A59-8FB0-9F97EB10719F}" styleName="Stile chiaro 3 - Colore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E171933-4619-4E11-9A3F-F7608DF75F80}" styleName="Stile medio 1 - Color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Stile medio 2 - Color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ile medio 2 - Color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Stile medio 3 - Color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46F890A9-2807-4EBB-B81D-B2AA78EC7F39}" styleName="Stile scuro 2 - Colore 5/Color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2838BEF-8BB2-4498-84A7-C5851F593DF1}" styleName="Stile medio 4 - Color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Stile medio 4 - Color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8A107856-5554-42FB-B03E-39F5DBC370BA}" styleName="Stile medio 4 - Color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FD0F851-EC5A-4D38-B0AD-8093EC10F338}" styleName="Stile chiaro 1 - Colore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Stile chiaro 3 - Colore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Stile chiaro 3 - Colore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DA37D80-6434-44D0-A028-1B22A696006F}" styleName="Stile chiaro 3 - Color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505E3EF-67EA-436B-97B2-0124C06EBD24}" styleName="Stile medio 4 - Color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68D230F3-CF80-4859-8CE7-A43EE81993B5}" styleName="Stile chiaro 1 - Colore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Stile chi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ile chiaro 2 - Color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Stile chiaro 2 - Colore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5A111915-BE36-4E01-A7E5-04B1672EAD32}" styleName="Stile chiaro 2 - Colore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FECB4D8-DB02-4DC6-A0A2-4F2EBAE1DC90}" styleName="Stile medio 1 - Color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Stile chi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Stile me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FABFCF23-3B69-468F-B69F-88F6DE6A72F2}" styleName="Stile medio 1 - Color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Stile medio 1 - Color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DCAF9ED-07DC-4A11-8D7F-57B35C25682E}" styleName="Stile medio 1 - Color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F5AB1C69-6EDB-4FF4-983F-18BD219EF322}" styleName="Stile medio 2 - Color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75DCB02-9BB8-47FD-8907-85C794F793BA}" styleName="Stile con tema 1 - Color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0754" autoAdjust="0"/>
    <p:restoredTop sz="98224" autoAdjust="0"/>
  </p:normalViewPr>
  <p:slideViewPr>
    <p:cSldViewPr>
      <p:cViewPr>
        <p:scale>
          <a:sx n="25" d="100"/>
          <a:sy n="25" d="100"/>
        </p:scale>
        <p:origin x="1800" y="24"/>
      </p:cViewPr>
      <p:guideLst>
        <p:guide orient="horz" pos="11340"/>
        <p:guide pos="793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" d="100"/>
        <a:sy n="2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0D8727F6-4229-4606-AD54-15025A0FDC59}" type="datetimeFigureOut">
              <a:rPr lang="it-IT"/>
              <a:pPr>
                <a:defRPr/>
              </a:pPr>
              <a:t>24/04/2015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1" y="9433107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48645" y="9433107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0783B21-12F0-43EA-A910-2272B9A8D1A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56814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411418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4114180">
              <a:defRPr sz="1200">
                <a:latin typeface="Arial" charset="0"/>
              </a:defRPr>
            </a:lvl1pPr>
          </a:lstStyle>
          <a:p>
            <a:pPr>
              <a:defRPr/>
            </a:pPr>
            <a:fld id="{1A70D058-2C83-4DE6-B7D5-F8D1D0B25270}" type="datetimeFigureOut">
              <a:rPr lang="it-IT"/>
              <a:pPr>
                <a:defRPr/>
              </a:pPr>
              <a:t>24/04/2015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093913" y="744538"/>
            <a:ext cx="2606675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 smtClean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450" y="4717416"/>
            <a:ext cx="5435600" cy="44691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noProof="0" smtClean="0"/>
              <a:t>Fare clic per modificare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1" y="9433107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411418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48645" y="9433107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4114180">
              <a:defRPr sz="1200">
                <a:latin typeface="Arial" charset="0"/>
              </a:defRPr>
            </a:lvl1pPr>
          </a:lstStyle>
          <a:p>
            <a:pPr>
              <a:defRPr/>
            </a:pPr>
            <a:fld id="{DFEBBCE4-B3DE-4951-B4F0-099C4DB03ED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90057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80074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61568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443062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924556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406072" algn="l" defTabSz="962429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887286" algn="l" defTabSz="962429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368502" algn="l" defTabSz="962429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849716" algn="l" defTabSz="962429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093913" y="744538"/>
            <a:ext cx="2606675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dirty="0" smtClean="0"/>
          </a:p>
        </p:txBody>
      </p:sp>
      <p:sp>
        <p:nvSpPr>
          <p:cNvPr id="15364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81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8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81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81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81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113213" eaLnBrk="0" fontAlgn="base" hangingPunct="0">
              <a:spcBef>
                <a:spcPct val="0"/>
              </a:spcBef>
              <a:spcAft>
                <a:spcPct val="0"/>
              </a:spcAft>
              <a:defRPr sz="81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113213" eaLnBrk="0" fontAlgn="base" hangingPunct="0">
              <a:spcBef>
                <a:spcPct val="0"/>
              </a:spcBef>
              <a:spcAft>
                <a:spcPct val="0"/>
              </a:spcAft>
              <a:defRPr sz="81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113213" eaLnBrk="0" fontAlgn="base" hangingPunct="0">
              <a:spcBef>
                <a:spcPct val="0"/>
              </a:spcBef>
              <a:spcAft>
                <a:spcPct val="0"/>
              </a:spcAft>
              <a:defRPr sz="81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113213" eaLnBrk="0" fontAlgn="base" hangingPunct="0">
              <a:spcBef>
                <a:spcPct val="0"/>
              </a:spcBef>
              <a:spcAft>
                <a:spcPct val="0"/>
              </a:spcAft>
              <a:defRPr sz="8100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4113213" eaLnBrk="1" hangingPunct="1"/>
            <a:fld id="{E7790ED0-312E-406F-9A24-E46725BB943D}" type="slidenum">
              <a:rPr lang="it-IT" sz="1200" smtClean="0"/>
              <a:pPr defTabSz="4113213" eaLnBrk="1" hangingPunct="1"/>
              <a:t>1</a:t>
            </a:fld>
            <a:endParaRPr lang="it-IT" sz="1200" smtClean="0"/>
          </a:p>
        </p:txBody>
      </p:sp>
    </p:spTree>
    <p:extLst>
      <p:ext uri="{BB962C8B-B14F-4D97-AF65-F5344CB8AC3E}">
        <p14:creationId xmlns:p14="http://schemas.microsoft.com/office/powerpoint/2010/main" val="27176486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890236" y="11184734"/>
            <a:ext cx="21422678" cy="7717631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780473" y="20402550"/>
            <a:ext cx="17642205" cy="92011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7487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4975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2463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995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743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4927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2415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399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8FFD065-3624-4C59-8004-E1C6613EADCD}" type="datetimeFigureOut">
              <a:rPr lang="it-IT" smtClean="0"/>
              <a:pPr>
                <a:defRPr/>
              </a:pPr>
              <a:t>24/04/2015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CF4F41-8E19-405C-9E7A-12339F80D83B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7800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266F262-DE56-45BA-928D-AF957A114204}" type="datetimeFigureOut">
              <a:rPr lang="it-IT" smtClean="0"/>
              <a:pPr>
                <a:defRPr/>
              </a:pPr>
              <a:t>24/04/2015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49DA41-82B0-4DFD-8CB9-8CF8F78197F8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15482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18272284" y="1441852"/>
            <a:ext cx="5670709" cy="30720506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1260157" y="1441852"/>
            <a:ext cx="16592074" cy="30720506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4205F5-9499-48B7-A618-605E922A72B9}" type="datetimeFigureOut">
              <a:rPr lang="it-IT" smtClean="0"/>
              <a:pPr>
                <a:defRPr/>
              </a:pPr>
              <a:t>24/04/2015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8A407A-2159-4FA1-837C-E8D40961A2EE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3470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5D27605-AA45-43AD-AF84-AE8DFBD9A2AB}" type="datetimeFigureOut">
              <a:rPr lang="it-IT" smtClean="0"/>
              <a:pPr>
                <a:defRPr/>
              </a:pPr>
              <a:t>24/04/2015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5074F4-BF0D-41BC-B049-D28E3378415B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6982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990875" y="23136228"/>
            <a:ext cx="21422678" cy="7150894"/>
          </a:xfrm>
        </p:spPr>
        <p:txBody>
          <a:bodyPr anchor="t"/>
          <a:lstStyle>
            <a:lvl1pPr algn="l">
              <a:defRPr sz="153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990875" y="15260246"/>
            <a:ext cx="21422678" cy="7875982"/>
          </a:xfrm>
        </p:spPr>
        <p:txBody>
          <a:bodyPr anchor="b"/>
          <a:lstStyle>
            <a:lvl1pPr marL="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1pPr>
            <a:lvl2pPr marL="1748790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2pPr>
            <a:lvl3pPr marL="3497580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3pPr>
            <a:lvl4pPr marL="524637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4pPr>
            <a:lvl5pPr marL="699516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5pPr>
            <a:lvl6pPr marL="874395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6pPr>
            <a:lvl7pPr marL="1049274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7pPr>
            <a:lvl8pPr marL="1224153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8pPr>
            <a:lvl9pPr marL="1399032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3F4DDBE-D933-4B17-8DE2-B6AFA1983C85}" type="datetimeFigureOut">
              <a:rPr lang="it-IT" smtClean="0"/>
              <a:pPr>
                <a:defRPr/>
              </a:pPr>
              <a:t>24/04/2015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90862A-8F25-430C-8AD4-8E081C63D10D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7486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260158" y="8401053"/>
            <a:ext cx="11131391" cy="23761306"/>
          </a:xfrm>
        </p:spPr>
        <p:txBody>
          <a:bodyPr/>
          <a:lstStyle>
            <a:lvl1pPr>
              <a:defRPr sz="10700"/>
            </a:lvl1pPr>
            <a:lvl2pPr>
              <a:defRPr sz="9200"/>
            </a:lvl2pPr>
            <a:lvl3pPr>
              <a:defRPr sz="77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12811601" y="8401053"/>
            <a:ext cx="11131391" cy="23761306"/>
          </a:xfrm>
        </p:spPr>
        <p:txBody>
          <a:bodyPr/>
          <a:lstStyle>
            <a:lvl1pPr>
              <a:defRPr sz="10700"/>
            </a:lvl1pPr>
            <a:lvl2pPr>
              <a:defRPr sz="9200"/>
            </a:lvl2pPr>
            <a:lvl3pPr>
              <a:defRPr sz="77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CC82D83-2404-45DF-B3FD-F5857F23D8F5}" type="datetimeFigureOut">
              <a:rPr lang="it-IT" smtClean="0"/>
              <a:pPr>
                <a:defRPr/>
              </a:pPr>
              <a:t>24/04/2015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D8FC36-98E3-4BD9-9EF8-AF5D50CF5BA6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91381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260158" y="8059343"/>
            <a:ext cx="11135768" cy="3358751"/>
          </a:xfrm>
        </p:spPr>
        <p:txBody>
          <a:bodyPr anchor="b"/>
          <a:lstStyle>
            <a:lvl1pPr marL="0" indent="0">
              <a:buNone/>
              <a:defRPr sz="9200" b="1"/>
            </a:lvl1pPr>
            <a:lvl2pPr marL="1748790" indent="0">
              <a:buNone/>
              <a:defRPr sz="7700" b="1"/>
            </a:lvl2pPr>
            <a:lvl3pPr marL="3497580" indent="0">
              <a:buNone/>
              <a:defRPr sz="6900" b="1"/>
            </a:lvl3pPr>
            <a:lvl4pPr marL="5246370" indent="0">
              <a:buNone/>
              <a:defRPr sz="6100" b="1"/>
            </a:lvl4pPr>
            <a:lvl5pPr marL="6995160" indent="0">
              <a:buNone/>
              <a:defRPr sz="6100" b="1"/>
            </a:lvl5pPr>
            <a:lvl6pPr marL="8743950" indent="0">
              <a:buNone/>
              <a:defRPr sz="6100" b="1"/>
            </a:lvl6pPr>
            <a:lvl7pPr marL="10492740" indent="0">
              <a:buNone/>
              <a:defRPr sz="6100" b="1"/>
            </a:lvl7pPr>
            <a:lvl8pPr marL="12241530" indent="0">
              <a:buNone/>
              <a:defRPr sz="6100" b="1"/>
            </a:lvl8pPr>
            <a:lvl9pPr marL="13990320" indent="0">
              <a:buNone/>
              <a:defRPr sz="61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1260158" y="11418094"/>
            <a:ext cx="11135768" cy="20744262"/>
          </a:xfrm>
        </p:spPr>
        <p:txBody>
          <a:bodyPr/>
          <a:lstStyle>
            <a:lvl1pPr>
              <a:defRPr sz="9200"/>
            </a:lvl1pPr>
            <a:lvl2pPr>
              <a:defRPr sz="7700"/>
            </a:lvl2pPr>
            <a:lvl3pPr>
              <a:defRPr sz="69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12802852" y="8059343"/>
            <a:ext cx="11140142" cy="3358751"/>
          </a:xfrm>
        </p:spPr>
        <p:txBody>
          <a:bodyPr anchor="b"/>
          <a:lstStyle>
            <a:lvl1pPr marL="0" indent="0">
              <a:buNone/>
              <a:defRPr sz="9200" b="1"/>
            </a:lvl1pPr>
            <a:lvl2pPr marL="1748790" indent="0">
              <a:buNone/>
              <a:defRPr sz="7700" b="1"/>
            </a:lvl2pPr>
            <a:lvl3pPr marL="3497580" indent="0">
              <a:buNone/>
              <a:defRPr sz="6900" b="1"/>
            </a:lvl3pPr>
            <a:lvl4pPr marL="5246370" indent="0">
              <a:buNone/>
              <a:defRPr sz="6100" b="1"/>
            </a:lvl4pPr>
            <a:lvl5pPr marL="6995160" indent="0">
              <a:buNone/>
              <a:defRPr sz="6100" b="1"/>
            </a:lvl5pPr>
            <a:lvl6pPr marL="8743950" indent="0">
              <a:buNone/>
              <a:defRPr sz="6100" b="1"/>
            </a:lvl6pPr>
            <a:lvl7pPr marL="10492740" indent="0">
              <a:buNone/>
              <a:defRPr sz="6100" b="1"/>
            </a:lvl7pPr>
            <a:lvl8pPr marL="12241530" indent="0">
              <a:buNone/>
              <a:defRPr sz="6100" b="1"/>
            </a:lvl8pPr>
            <a:lvl9pPr marL="13990320" indent="0">
              <a:buNone/>
              <a:defRPr sz="61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12802852" y="11418094"/>
            <a:ext cx="11140142" cy="20744262"/>
          </a:xfrm>
        </p:spPr>
        <p:txBody>
          <a:bodyPr/>
          <a:lstStyle>
            <a:lvl1pPr>
              <a:defRPr sz="9200"/>
            </a:lvl1pPr>
            <a:lvl2pPr>
              <a:defRPr sz="7700"/>
            </a:lvl2pPr>
            <a:lvl3pPr>
              <a:defRPr sz="69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C9E142-38CA-4CD5-AA24-BA7554805493}" type="datetimeFigureOut">
              <a:rPr lang="it-IT" smtClean="0"/>
              <a:pPr>
                <a:defRPr/>
              </a:pPr>
              <a:t>24/04/2015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0F73F4-D32A-4824-8611-72E0781A84E3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86433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76C2D4-0076-4505-81CB-09AD109EF808}" type="datetimeFigureOut">
              <a:rPr lang="it-IT" smtClean="0"/>
              <a:pPr>
                <a:defRPr/>
              </a:pPr>
              <a:t>24/04/2015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3D588E-50E8-4C26-8841-2483B81BB62E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97975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80FEA4-CFA6-4174-835B-1E2D91D8CBFF}" type="datetimeFigureOut">
              <a:rPr lang="it-IT" smtClean="0"/>
              <a:pPr>
                <a:defRPr/>
              </a:pPr>
              <a:t>24/04/2015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0D42FC-B432-4B8E-A008-50384052AF73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4081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60159" y="1433512"/>
            <a:ext cx="8291663" cy="6100763"/>
          </a:xfrm>
        </p:spPr>
        <p:txBody>
          <a:bodyPr anchor="b"/>
          <a:lstStyle>
            <a:lvl1pPr algn="l">
              <a:defRPr sz="77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853732" y="1433515"/>
            <a:ext cx="14089261" cy="30728843"/>
          </a:xfrm>
        </p:spPr>
        <p:txBody>
          <a:bodyPr/>
          <a:lstStyle>
            <a:lvl1pPr>
              <a:defRPr sz="12200"/>
            </a:lvl1pPr>
            <a:lvl2pPr>
              <a:defRPr sz="10700"/>
            </a:lvl2pPr>
            <a:lvl3pPr>
              <a:defRPr sz="92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260159" y="7534278"/>
            <a:ext cx="8291663" cy="24628081"/>
          </a:xfrm>
        </p:spPr>
        <p:txBody>
          <a:bodyPr/>
          <a:lstStyle>
            <a:lvl1pPr marL="0" indent="0">
              <a:buNone/>
              <a:defRPr sz="5400"/>
            </a:lvl1pPr>
            <a:lvl2pPr marL="1748790" indent="0">
              <a:buNone/>
              <a:defRPr sz="4600"/>
            </a:lvl2pPr>
            <a:lvl3pPr marL="3497580" indent="0">
              <a:buNone/>
              <a:defRPr sz="3800"/>
            </a:lvl3pPr>
            <a:lvl4pPr marL="5246370" indent="0">
              <a:buNone/>
              <a:defRPr sz="3400"/>
            </a:lvl4pPr>
            <a:lvl5pPr marL="6995160" indent="0">
              <a:buNone/>
              <a:defRPr sz="3400"/>
            </a:lvl5pPr>
            <a:lvl6pPr marL="8743950" indent="0">
              <a:buNone/>
              <a:defRPr sz="3400"/>
            </a:lvl6pPr>
            <a:lvl7pPr marL="10492740" indent="0">
              <a:buNone/>
              <a:defRPr sz="3400"/>
            </a:lvl7pPr>
            <a:lvl8pPr marL="12241530" indent="0">
              <a:buNone/>
              <a:defRPr sz="3400"/>
            </a:lvl8pPr>
            <a:lvl9pPr marL="13990320" indent="0">
              <a:buNone/>
              <a:defRPr sz="3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EA5AFB7-12B2-45AD-BD7D-6C1613CF2FB2}" type="datetimeFigureOut">
              <a:rPr lang="it-IT" smtClean="0"/>
              <a:pPr>
                <a:defRPr/>
              </a:pPr>
              <a:t>24/04/2015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0D41D7-C8CA-41D5-A34A-4FF432342962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2746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939994" y="25203150"/>
            <a:ext cx="15121890" cy="2975375"/>
          </a:xfrm>
        </p:spPr>
        <p:txBody>
          <a:bodyPr anchor="b"/>
          <a:lstStyle>
            <a:lvl1pPr algn="l">
              <a:defRPr sz="77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939994" y="3217069"/>
            <a:ext cx="15121890" cy="21602700"/>
          </a:xfrm>
        </p:spPr>
        <p:txBody>
          <a:bodyPr/>
          <a:lstStyle>
            <a:lvl1pPr marL="0" indent="0">
              <a:buNone/>
              <a:defRPr sz="12200"/>
            </a:lvl1pPr>
            <a:lvl2pPr marL="1748790" indent="0">
              <a:buNone/>
              <a:defRPr sz="10700"/>
            </a:lvl2pPr>
            <a:lvl3pPr marL="3497580" indent="0">
              <a:buNone/>
              <a:defRPr sz="9200"/>
            </a:lvl3pPr>
            <a:lvl4pPr marL="5246370" indent="0">
              <a:buNone/>
              <a:defRPr sz="7700"/>
            </a:lvl4pPr>
            <a:lvl5pPr marL="6995160" indent="0">
              <a:buNone/>
              <a:defRPr sz="7700"/>
            </a:lvl5pPr>
            <a:lvl6pPr marL="8743950" indent="0">
              <a:buNone/>
              <a:defRPr sz="7700"/>
            </a:lvl6pPr>
            <a:lvl7pPr marL="10492740" indent="0">
              <a:buNone/>
              <a:defRPr sz="7700"/>
            </a:lvl7pPr>
            <a:lvl8pPr marL="12241530" indent="0">
              <a:buNone/>
              <a:defRPr sz="7700"/>
            </a:lvl8pPr>
            <a:lvl9pPr marL="13990320" indent="0">
              <a:buNone/>
              <a:defRPr sz="77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939994" y="28178524"/>
            <a:ext cx="15121890" cy="4225526"/>
          </a:xfrm>
        </p:spPr>
        <p:txBody>
          <a:bodyPr/>
          <a:lstStyle>
            <a:lvl1pPr marL="0" indent="0">
              <a:buNone/>
              <a:defRPr sz="5400"/>
            </a:lvl1pPr>
            <a:lvl2pPr marL="1748790" indent="0">
              <a:buNone/>
              <a:defRPr sz="4600"/>
            </a:lvl2pPr>
            <a:lvl3pPr marL="3497580" indent="0">
              <a:buNone/>
              <a:defRPr sz="3800"/>
            </a:lvl3pPr>
            <a:lvl4pPr marL="5246370" indent="0">
              <a:buNone/>
              <a:defRPr sz="3400"/>
            </a:lvl4pPr>
            <a:lvl5pPr marL="6995160" indent="0">
              <a:buNone/>
              <a:defRPr sz="3400"/>
            </a:lvl5pPr>
            <a:lvl6pPr marL="8743950" indent="0">
              <a:buNone/>
              <a:defRPr sz="3400"/>
            </a:lvl6pPr>
            <a:lvl7pPr marL="10492740" indent="0">
              <a:buNone/>
              <a:defRPr sz="3400"/>
            </a:lvl7pPr>
            <a:lvl8pPr marL="12241530" indent="0">
              <a:buNone/>
              <a:defRPr sz="3400"/>
            </a:lvl8pPr>
            <a:lvl9pPr marL="13990320" indent="0">
              <a:buNone/>
              <a:defRPr sz="3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33DD27-CA87-495C-A5BD-154F593F9A92}" type="datetimeFigureOut">
              <a:rPr lang="it-IT" smtClean="0"/>
              <a:pPr>
                <a:defRPr/>
              </a:pPr>
              <a:t>24/04/2015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17635F-6040-4807-83CD-D00C6B4269CB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62910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1260158" y="1441850"/>
            <a:ext cx="22682835" cy="6000750"/>
          </a:xfrm>
          <a:prstGeom prst="rect">
            <a:avLst/>
          </a:prstGeom>
        </p:spPr>
        <p:txBody>
          <a:bodyPr vert="horz" lIns="349758" tIns="174879" rIns="349758" bIns="174879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260158" y="8401053"/>
            <a:ext cx="22682835" cy="23761306"/>
          </a:xfrm>
          <a:prstGeom prst="rect">
            <a:avLst/>
          </a:prstGeom>
        </p:spPr>
        <p:txBody>
          <a:bodyPr vert="horz" lIns="349758" tIns="174879" rIns="349758" bIns="174879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1260158" y="33370840"/>
            <a:ext cx="5880735" cy="1916906"/>
          </a:xfrm>
          <a:prstGeom prst="rect">
            <a:avLst/>
          </a:prstGeom>
        </p:spPr>
        <p:txBody>
          <a:bodyPr vert="horz" lIns="349758" tIns="174879" rIns="349758" bIns="174879" rtlCol="0" anchor="ctr"/>
          <a:lstStyle>
            <a:lvl1pPr algn="l">
              <a:defRPr sz="4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FA55DBA-E2B7-4CA8-9A00-7FAE2242CA57}" type="datetimeFigureOut">
              <a:rPr lang="it-IT" smtClean="0"/>
              <a:pPr>
                <a:defRPr/>
              </a:pPr>
              <a:t>24/04/2015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8611076" y="33370840"/>
            <a:ext cx="7980998" cy="1916906"/>
          </a:xfrm>
          <a:prstGeom prst="rect">
            <a:avLst/>
          </a:prstGeom>
        </p:spPr>
        <p:txBody>
          <a:bodyPr vert="horz" lIns="349758" tIns="174879" rIns="349758" bIns="174879" rtlCol="0" anchor="ctr"/>
          <a:lstStyle>
            <a:lvl1pPr algn="ctr">
              <a:defRPr sz="4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18062258" y="33370840"/>
            <a:ext cx="5880735" cy="1916906"/>
          </a:xfrm>
          <a:prstGeom prst="rect">
            <a:avLst/>
          </a:prstGeom>
        </p:spPr>
        <p:txBody>
          <a:bodyPr vert="horz" lIns="349758" tIns="174879" rIns="349758" bIns="174879" rtlCol="0" anchor="ctr"/>
          <a:lstStyle>
            <a:lvl1pPr algn="r">
              <a:defRPr sz="4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B6315E7-A7FE-4BE5-8887-FAF2F5CE06FE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96450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74" r:id="rId1"/>
    <p:sldLayoutId id="2147484575" r:id="rId2"/>
    <p:sldLayoutId id="2147484576" r:id="rId3"/>
    <p:sldLayoutId id="2147484577" r:id="rId4"/>
    <p:sldLayoutId id="2147484578" r:id="rId5"/>
    <p:sldLayoutId id="2147484579" r:id="rId6"/>
    <p:sldLayoutId id="2147484580" r:id="rId7"/>
    <p:sldLayoutId id="2147484581" r:id="rId8"/>
    <p:sldLayoutId id="2147484582" r:id="rId9"/>
    <p:sldLayoutId id="2147484583" r:id="rId10"/>
    <p:sldLayoutId id="2147484584" r:id="rId11"/>
  </p:sldLayoutIdLst>
  <p:txStyles>
    <p:titleStyle>
      <a:lvl1pPr algn="ctr" defTabSz="3497580" rtl="0" eaLnBrk="1" latinLnBrk="0" hangingPunct="1">
        <a:spcBef>
          <a:spcPct val="0"/>
        </a:spcBef>
        <a:buNone/>
        <a:defRPr sz="16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11593" indent="-1311593" algn="l" defTabSz="349758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200" kern="1200">
          <a:solidFill>
            <a:schemeClr val="tx1"/>
          </a:solidFill>
          <a:latin typeface="+mn-lt"/>
          <a:ea typeface="+mn-ea"/>
          <a:cs typeface="+mn-cs"/>
        </a:defRPr>
      </a:lvl1pPr>
      <a:lvl2pPr marL="2841784" indent="-1092994" algn="l" defTabSz="3497580" rtl="0" eaLnBrk="1" latinLnBrk="0" hangingPunct="1">
        <a:spcBef>
          <a:spcPct val="20000"/>
        </a:spcBef>
        <a:buFont typeface="Arial" panose="020B0604020202020204" pitchFamily="34" charset="0"/>
        <a:buChar char="–"/>
        <a:defRPr sz="10700" kern="1200">
          <a:solidFill>
            <a:schemeClr val="tx1"/>
          </a:solidFill>
          <a:latin typeface="+mn-lt"/>
          <a:ea typeface="+mn-ea"/>
          <a:cs typeface="+mn-cs"/>
        </a:defRPr>
      </a:lvl2pPr>
      <a:lvl3pPr marL="4371975" indent="-874395" algn="l" defTabSz="3497580" rtl="0" eaLnBrk="1" latinLnBrk="0" hangingPunct="1">
        <a:spcBef>
          <a:spcPct val="20000"/>
        </a:spcBef>
        <a:buFont typeface="Arial" panose="020B0604020202020204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3pPr>
      <a:lvl4pPr marL="6120765" indent="-874395" algn="l" defTabSz="3497580" rtl="0" eaLnBrk="1" latinLnBrk="0" hangingPunct="1">
        <a:spcBef>
          <a:spcPct val="20000"/>
        </a:spcBef>
        <a:buFont typeface="Arial" panose="020B0604020202020204" pitchFamily="34" charset="0"/>
        <a:buChar char="–"/>
        <a:defRPr sz="7700" kern="1200">
          <a:solidFill>
            <a:schemeClr val="tx1"/>
          </a:solidFill>
          <a:latin typeface="+mn-lt"/>
          <a:ea typeface="+mn-ea"/>
          <a:cs typeface="+mn-cs"/>
        </a:defRPr>
      </a:lvl4pPr>
      <a:lvl5pPr marL="7869555" indent="-874395" algn="l" defTabSz="3497580" rtl="0" eaLnBrk="1" latinLnBrk="0" hangingPunct="1">
        <a:spcBef>
          <a:spcPct val="20000"/>
        </a:spcBef>
        <a:buFont typeface="Arial" panose="020B0604020202020204" pitchFamily="34" charset="0"/>
        <a:buChar char="»"/>
        <a:defRPr sz="7700" kern="1200">
          <a:solidFill>
            <a:schemeClr val="tx1"/>
          </a:solidFill>
          <a:latin typeface="+mn-lt"/>
          <a:ea typeface="+mn-ea"/>
          <a:cs typeface="+mn-cs"/>
        </a:defRPr>
      </a:lvl5pPr>
      <a:lvl6pPr marL="9618345" indent="-874395" algn="l" defTabSz="3497580" rtl="0" eaLnBrk="1" latinLnBrk="0" hangingPunct="1">
        <a:spcBef>
          <a:spcPct val="20000"/>
        </a:spcBef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6pPr>
      <a:lvl7pPr marL="11367135" indent="-874395" algn="l" defTabSz="3497580" rtl="0" eaLnBrk="1" latinLnBrk="0" hangingPunct="1">
        <a:spcBef>
          <a:spcPct val="20000"/>
        </a:spcBef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7pPr>
      <a:lvl8pPr marL="13115925" indent="-874395" algn="l" defTabSz="3497580" rtl="0" eaLnBrk="1" latinLnBrk="0" hangingPunct="1">
        <a:spcBef>
          <a:spcPct val="20000"/>
        </a:spcBef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8pPr>
      <a:lvl9pPr marL="14864715" indent="-874395" algn="l" defTabSz="3497580" rtl="0" eaLnBrk="1" latinLnBrk="0" hangingPunct="1">
        <a:spcBef>
          <a:spcPct val="20000"/>
        </a:spcBef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1pPr>
      <a:lvl2pPr marL="174879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2pPr>
      <a:lvl3pPr marL="349758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3pPr>
      <a:lvl4pPr marL="524637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4pPr>
      <a:lvl5pPr marL="699516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5pPr>
      <a:lvl6pPr marL="874395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6pPr>
      <a:lvl7pPr marL="1049274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7pPr>
      <a:lvl8pPr marL="1224153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5"/>
          <p:cNvSpPr txBox="1">
            <a:spLocks noChangeArrowheads="1"/>
          </p:cNvSpPr>
          <p:nvPr/>
        </p:nvSpPr>
        <p:spPr bwMode="auto">
          <a:xfrm>
            <a:off x="582018" y="17109363"/>
            <a:ext cx="165284" cy="1329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1811" tIns="40906" rIns="81811" bIns="40906">
            <a:spAutoFit/>
          </a:bodyPr>
          <a:lstStyle>
            <a:lvl1pPr eaLnBrk="0" hangingPunct="0">
              <a:defRPr sz="81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8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81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81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81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113213" eaLnBrk="0" fontAlgn="base" hangingPunct="0">
              <a:spcBef>
                <a:spcPct val="0"/>
              </a:spcBef>
              <a:spcAft>
                <a:spcPct val="0"/>
              </a:spcAft>
              <a:defRPr sz="81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113213" eaLnBrk="0" fontAlgn="base" hangingPunct="0">
              <a:spcBef>
                <a:spcPct val="0"/>
              </a:spcBef>
              <a:spcAft>
                <a:spcPct val="0"/>
              </a:spcAft>
              <a:defRPr sz="81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113213" eaLnBrk="0" fontAlgn="base" hangingPunct="0">
              <a:spcBef>
                <a:spcPct val="0"/>
              </a:spcBef>
              <a:spcAft>
                <a:spcPct val="0"/>
              </a:spcAft>
              <a:defRPr sz="81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113213" eaLnBrk="0" fontAlgn="base" hangingPunct="0">
              <a:spcBef>
                <a:spcPct val="0"/>
              </a:spcBef>
              <a:spcAft>
                <a:spcPct val="0"/>
              </a:spcAft>
              <a:defRPr sz="8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it-IT"/>
          </a:p>
        </p:txBody>
      </p:sp>
      <p:sp>
        <p:nvSpPr>
          <p:cNvPr id="12" name="Rettangolo 11"/>
          <p:cNvSpPr/>
          <p:nvPr/>
        </p:nvSpPr>
        <p:spPr>
          <a:xfrm>
            <a:off x="576239" y="8420681"/>
            <a:ext cx="24084000" cy="3100849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it-IT" sz="6600" b="1" u="sng" dirty="0">
                <a:latin typeface="Times New Roman"/>
                <a:ea typeface="Calibri"/>
                <a:cs typeface="Times New Roman"/>
              </a:rPr>
              <a:t>La gestione del </a:t>
            </a:r>
            <a:r>
              <a:rPr lang="it-IT" sz="6600" b="1" u="sng" dirty="0" err="1">
                <a:latin typeface="Times New Roman"/>
                <a:ea typeface="Calibri"/>
                <a:cs typeface="Times New Roman"/>
              </a:rPr>
              <a:t>digestato</a:t>
            </a:r>
            <a:r>
              <a:rPr lang="it-IT" sz="6600" b="1" u="sng" dirty="0">
                <a:latin typeface="Times New Roman"/>
                <a:ea typeface="Calibri"/>
                <a:cs typeface="Times New Roman"/>
              </a:rPr>
              <a:t> e il controllo degli erbicidi in Veneto</a:t>
            </a:r>
            <a:endParaRPr lang="it-IT" sz="6600" dirty="0"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it-IT" sz="6000" dirty="0" smtClean="0">
                <a:latin typeface="Times New Roman"/>
                <a:ea typeface="Calibri"/>
                <a:cs typeface="Times New Roman"/>
              </a:rPr>
              <a:t>Progetti </a:t>
            </a:r>
            <a:r>
              <a:rPr lang="it-IT" sz="6000" dirty="0">
                <a:latin typeface="Times New Roman"/>
                <a:ea typeface="Calibri"/>
                <a:cs typeface="Times New Roman"/>
              </a:rPr>
              <a:t>PSR </a:t>
            </a:r>
            <a:r>
              <a:rPr lang="it-IT" sz="6000" dirty="0" err="1">
                <a:latin typeface="Times New Roman"/>
                <a:ea typeface="Calibri"/>
                <a:cs typeface="Times New Roman"/>
              </a:rPr>
              <a:t>ValDige</a:t>
            </a:r>
            <a:r>
              <a:rPr lang="it-IT" sz="6000" dirty="0">
                <a:latin typeface="Times New Roman"/>
                <a:ea typeface="Calibri"/>
                <a:cs typeface="Times New Roman"/>
              </a:rPr>
              <a:t> e </a:t>
            </a:r>
            <a:r>
              <a:rPr lang="it-IT" sz="6000" dirty="0" err="1">
                <a:latin typeface="Times New Roman"/>
                <a:ea typeface="Calibri"/>
                <a:cs typeface="Times New Roman"/>
              </a:rPr>
              <a:t>Grimicid</a:t>
            </a:r>
            <a:endParaRPr lang="it-IT" sz="4800" dirty="0"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it-IT" sz="4000" dirty="0">
                <a:latin typeface="Times New Roman"/>
                <a:ea typeface="Calibri"/>
                <a:cs typeface="Times New Roman"/>
              </a:rPr>
              <a:t>(DGR n°1604 del 31/07/2012 - PSR Regione Veneto (2007-2014) misura 124)</a:t>
            </a:r>
            <a:endParaRPr lang="it-IT" sz="4000" dirty="0">
              <a:effectLst/>
              <a:latin typeface="Calibri"/>
              <a:ea typeface="Calibri"/>
              <a:cs typeface="Times New Roman"/>
            </a:endParaRPr>
          </a:p>
        </p:txBody>
      </p:sp>
      <p:pic>
        <p:nvPicPr>
          <p:cNvPr id="49" name="Immagine 4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54" b="81220"/>
          <a:stretch/>
        </p:blipFill>
        <p:spPr>
          <a:xfrm>
            <a:off x="-26" y="-27384"/>
            <a:ext cx="25412866" cy="2952000"/>
          </a:xfrm>
          <a:prstGeom prst="rect">
            <a:avLst/>
          </a:prstGeom>
        </p:spPr>
      </p:pic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199" y="216274"/>
            <a:ext cx="6784678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975" y="216274"/>
            <a:ext cx="11774133" cy="252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Rettangolo 21"/>
          <p:cNvSpPr/>
          <p:nvPr/>
        </p:nvSpPr>
        <p:spPr>
          <a:xfrm>
            <a:off x="576239" y="11697071"/>
            <a:ext cx="24084000" cy="2214965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it-IT" sz="48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09.30</a:t>
            </a:r>
            <a:endParaRPr lang="it-IT" sz="40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it-IT" sz="4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Apertura dei lavori e presentazione dei progetti </a:t>
            </a:r>
            <a:r>
              <a:rPr lang="it-IT" sz="4800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ValDige</a:t>
            </a:r>
            <a:r>
              <a:rPr lang="it-IT" sz="4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e </a:t>
            </a:r>
            <a:r>
              <a:rPr lang="it-IT" sz="4800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Grimicid</a:t>
            </a:r>
            <a:endParaRPr lang="it-IT" sz="40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</a:pPr>
            <a:r>
              <a:rPr lang="it-IT" sz="4400" i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Maurizio </a:t>
            </a:r>
            <a:r>
              <a:rPr lang="it-IT" sz="4400" i="1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Borin</a:t>
            </a:r>
            <a:r>
              <a:rPr lang="it-IT" sz="4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it-IT" sz="4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(Direttore DAFNAE - Responsabile </a:t>
            </a:r>
            <a:r>
              <a:rPr lang="it-IT" sz="4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scientifico dei progetti)</a:t>
            </a:r>
            <a:endParaRPr lang="it-IT" sz="40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it-IT" sz="48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09.45 </a:t>
            </a:r>
            <a:endParaRPr lang="it-IT" sz="4800" b="1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  <a:spcAft>
                <a:spcPts val="1000"/>
              </a:spcAft>
            </a:pPr>
            <a:r>
              <a:rPr lang="it-IT" sz="48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Gestione della fertilità del terreno agrario mediante la valorizzazione del digestato e l'impiego di </a:t>
            </a:r>
            <a:r>
              <a:rPr lang="it-IT" sz="4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prodotti ad azione specifica</a:t>
            </a:r>
          </a:p>
          <a:p>
            <a:pPr lvl="0" algn="just">
              <a:spcAft>
                <a:spcPts val="1000"/>
              </a:spcAft>
            </a:pPr>
            <a:r>
              <a:rPr lang="it-IT" sz="4400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Maurizio </a:t>
            </a:r>
            <a:r>
              <a:rPr lang="it-IT" sz="4400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Borin</a:t>
            </a:r>
            <a:r>
              <a:rPr lang="it-IT" sz="4400" i="1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, Antonio C. Barbera, Caterina Caruso, Carmelo </a:t>
            </a:r>
            <a:r>
              <a:rPr lang="it-IT" sz="4400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Maucieri</a:t>
            </a:r>
            <a:r>
              <a:rPr lang="it-IT" sz="4400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it-IT" sz="4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(DAFNAE – Di3A)</a:t>
            </a:r>
            <a:endParaRPr lang="it-IT" sz="4400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it-IT" sz="48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10.15</a:t>
            </a:r>
            <a:endParaRPr lang="it-IT" sz="40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it-IT" sz="4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Talpa, Semovente per l’applicazione del </a:t>
            </a:r>
            <a:r>
              <a:rPr lang="it-IT" sz="48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digestato</a:t>
            </a:r>
          </a:p>
          <a:p>
            <a:pPr lvl="0" algn="just">
              <a:spcAft>
                <a:spcPts val="1000"/>
              </a:spcAft>
            </a:pPr>
            <a:r>
              <a:rPr lang="it-IT" sz="4400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Giuseppe </a:t>
            </a:r>
            <a:r>
              <a:rPr lang="it-IT" sz="4400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Boatto</a:t>
            </a:r>
            <a:r>
              <a:rPr lang="it-IT" sz="44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it-IT" sz="4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(Maschio </a:t>
            </a:r>
            <a:r>
              <a:rPr lang="it-IT" sz="44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Gaspardo</a:t>
            </a:r>
            <a:r>
              <a:rPr lang="it-IT" sz="4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S.P.A.)</a:t>
            </a:r>
            <a:endParaRPr lang="it-IT" sz="4000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it-IT" sz="48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10.45</a:t>
            </a:r>
            <a:endParaRPr lang="it-IT" sz="40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it-IT" sz="4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Differenti ambiti di spandimento del digestato - la gamma dei </a:t>
            </a:r>
            <a:r>
              <a:rPr lang="it-IT" sz="4800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carribotte</a:t>
            </a:r>
            <a:r>
              <a:rPr lang="it-IT" sz="4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spandiliquame </a:t>
            </a:r>
            <a:r>
              <a:rPr lang="it-IT" sz="48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VENDRAME</a:t>
            </a:r>
          </a:p>
          <a:p>
            <a:pPr lvl="0" algn="just">
              <a:spcAft>
                <a:spcPts val="1000"/>
              </a:spcAft>
            </a:pPr>
            <a:r>
              <a:rPr lang="it-IT" sz="4400" i="1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Francesco </a:t>
            </a:r>
            <a:r>
              <a:rPr lang="it-IT" sz="4400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Vendrame</a:t>
            </a:r>
            <a:r>
              <a:rPr lang="it-IT" sz="4400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it-IT" sz="4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(</a:t>
            </a:r>
            <a:r>
              <a:rPr lang="it-IT" sz="44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Vendrame</a:t>
            </a:r>
            <a:r>
              <a:rPr lang="it-IT" sz="4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s.r.l.)</a:t>
            </a:r>
            <a:endParaRPr lang="it-IT" sz="4000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it-IT" sz="48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11.15</a:t>
            </a:r>
            <a:endParaRPr lang="it-IT" sz="40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it-IT" sz="4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Monitoraggio aziendale su sistemi per il controllo dell’inquinamento da erbicidi</a:t>
            </a:r>
            <a:endParaRPr lang="it-IT" sz="40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</a:pPr>
            <a:r>
              <a:rPr lang="it-IT" sz="4400" i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Salvatore Pappalardo </a:t>
            </a:r>
            <a:r>
              <a:rPr lang="it-IT" sz="4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(DAFNAE)</a:t>
            </a:r>
            <a:endParaRPr lang="it-IT" sz="40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it-IT" sz="48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12.00</a:t>
            </a:r>
            <a:endParaRPr lang="it-IT" sz="40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it-IT" sz="4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Visita presso gli impianti sperimentali dei progetti </a:t>
            </a:r>
            <a:r>
              <a:rPr lang="it-IT" sz="4800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ValDige</a:t>
            </a:r>
            <a:r>
              <a:rPr lang="it-IT" sz="4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e </a:t>
            </a:r>
            <a:r>
              <a:rPr lang="it-IT" sz="4800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Grimicid</a:t>
            </a:r>
            <a:r>
              <a:rPr lang="it-IT" sz="4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siti nell’azienda sperimentale “L. Toniolo”.</a:t>
            </a:r>
            <a:endParaRPr lang="it-IT" sz="4000" dirty="0"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576239" y="3611678"/>
            <a:ext cx="24084000" cy="409342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GIORNATA DIVULGATIVA</a:t>
            </a:r>
          </a:p>
          <a:p>
            <a:pPr algn="ctr"/>
            <a:r>
              <a:rPr lang="it-IT" sz="6000" dirty="0" smtClean="0"/>
              <a:t>Azienda Agraria Sperimentale ‘</a:t>
            </a:r>
            <a:r>
              <a:rPr lang="it-IT" sz="6000" dirty="0" err="1"/>
              <a:t>L</a:t>
            </a:r>
            <a:r>
              <a:rPr lang="it-IT" sz="6000" dirty="0" err="1" smtClean="0"/>
              <a:t>.Toniolo</a:t>
            </a:r>
            <a:r>
              <a:rPr lang="it-IT" sz="6000" dirty="0" smtClean="0"/>
              <a:t>’ </a:t>
            </a:r>
          </a:p>
          <a:p>
            <a:pPr algn="ctr"/>
            <a:r>
              <a:rPr lang="it-IT" sz="6000" dirty="0" smtClean="0"/>
              <a:t>Aula ‘</a:t>
            </a:r>
            <a:r>
              <a:rPr lang="it-IT" sz="6000" dirty="0" err="1" smtClean="0"/>
              <a:t>Cantele</a:t>
            </a:r>
            <a:r>
              <a:rPr lang="it-IT" sz="6000" dirty="0" smtClean="0"/>
              <a:t>’</a:t>
            </a:r>
          </a:p>
          <a:p>
            <a:pPr algn="ctr"/>
            <a:r>
              <a:rPr lang="it-IT" sz="6000" b="1" dirty="0" smtClean="0"/>
              <a:t>5 maggio 2015 </a:t>
            </a:r>
            <a:endParaRPr lang="it-IT" sz="6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8645</TotalTime>
  <Words>176</Words>
  <Application>Microsoft Office PowerPoint</Application>
  <PresentationFormat>Personalizzato</PresentationFormat>
  <Paragraphs>25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Jessica Tamiazzo</dc:creator>
  <cp:lastModifiedBy>Utente</cp:lastModifiedBy>
  <cp:revision>777</cp:revision>
  <cp:lastPrinted>2015-04-13T14:31:51Z</cp:lastPrinted>
  <dcterms:created xsi:type="dcterms:W3CDTF">2010-05-10T13:15:34Z</dcterms:created>
  <dcterms:modified xsi:type="dcterms:W3CDTF">2015-04-24T07:09:18Z</dcterms:modified>
</cp:coreProperties>
</file>